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ko Setiyo" initials="ES" lastIdx="9" clrIdx="0">
    <p:extLst>
      <p:ext uri="{19B8F6BF-5375-455C-9EA6-DF929625EA0E}">
        <p15:presenceInfo xmlns:p15="http://schemas.microsoft.com/office/powerpoint/2012/main" userId="2168b67fecd6b5e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82" y="17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7T15:02:54.825" idx="1">
    <p:pos x="10" y="10"/>
    <p:text/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7T15:02:54.825" idx="2">
    <p:pos x="10" y="10"/>
    <p:text/>
    <p:extLst>
      <p:ext uri="{C676402C-5697-4E1C-873F-D02D1690AC5C}">
        <p15:threadingInfo xmlns:p15="http://schemas.microsoft.com/office/powerpoint/2012/main" timeZoneBias="-4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BFF3F-2B1F-03B2-0D77-859DCA0215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9FF6B1-38E6-9321-25C9-80B8BD46C7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7A127F-13C4-C6B2-DCDC-CF3D5276F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DD3F-F371-4AE6-8C64-5BC35EF361A4}" type="datetimeFigureOut">
              <a:rPr lang="en-ID" smtClean="0"/>
              <a:t>17/02/2023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1553B5-5EB6-71D6-3C2A-CC74312C4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792750-8882-D016-944C-D603E2603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8E818-C9BE-4235-B0E1-035C980AE143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91763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21D94-B85B-67C1-6B15-355DB0A7B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0597E0-1FEC-0CF7-3C26-9DF39F7F1D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02F50-B411-0EB9-C442-F798CA393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DD3F-F371-4AE6-8C64-5BC35EF361A4}" type="datetimeFigureOut">
              <a:rPr lang="en-ID" smtClean="0"/>
              <a:t>17/02/2023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85A5DE-6017-1FA0-32F7-8F22BB3C5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F6C714-FC87-3749-034E-F1CD403A8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8E818-C9BE-4235-B0E1-035C980AE143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61661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3B351E-EF7C-956F-8328-FA6C07CCF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6731B2-EB65-ED62-86C7-99D824BA62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E9C436-FF90-908F-AA6F-6AAE7A017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DD3F-F371-4AE6-8C64-5BC35EF361A4}" type="datetimeFigureOut">
              <a:rPr lang="en-ID" smtClean="0"/>
              <a:t>17/02/2023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FE8AC8-C930-4A80-CB92-F0278F345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94EB55-A4C3-B56C-52F7-DD1474C43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8E818-C9BE-4235-B0E1-035C980AE143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20149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48EC4-B210-D360-21EE-DBBAAE2D2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70B696-CCC1-F928-9C47-7542A6444C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E614D5-0F8A-C7D8-620B-D45349876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DD3F-F371-4AE6-8C64-5BC35EF361A4}" type="datetimeFigureOut">
              <a:rPr lang="en-ID" smtClean="0"/>
              <a:t>17/02/2023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C73D0F-3E04-68EC-C0B4-31F0B4881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7AB61-E4F0-126F-E589-0ACD8347B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8E818-C9BE-4235-B0E1-035C980AE143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44747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902A7-46BC-8A9B-EDF5-10AEF9B3A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7381D8-FDAA-C61D-05F8-8B5CA41F67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177B6C-8635-34EA-6D35-92F232A19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DD3F-F371-4AE6-8C64-5BC35EF361A4}" type="datetimeFigureOut">
              <a:rPr lang="en-ID" smtClean="0"/>
              <a:t>17/02/2023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1B1B36-C0F1-F719-968A-6806B59C6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D0392F-8733-96F0-4F30-5846630AE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8E818-C9BE-4235-B0E1-035C980AE143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36651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75C5D-CF1F-D04D-BDFF-6B5A88245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F07D7-FEF7-511E-5DB8-03A5878938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10970-758B-68FA-262B-5A725B2B40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2C0ECF-DE05-C5BE-6C9B-0CBB36CFA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DD3F-F371-4AE6-8C64-5BC35EF361A4}" type="datetimeFigureOut">
              <a:rPr lang="en-ID" smtClean="0"/>
              <a:t>17/02/2023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FFBEF5-BF12-14E2-40B9-670D6F70D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C06FC5-8E1E-405D-5570-64CC7B034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8E818-C9BE-4235-B0E1-035C980AE143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25432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CB036C-C7A3-17E7-E002-E13A69BB9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BDB7AB-DCDE-6A2C-CD81-45B6F14858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F26ABC-4FC4-1FAC-899A-C50E3ED300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D73849-243A-E2DF-BB75-FF9F2A1D1A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18166F-F7B3-0E75-EAB7-D5226FF482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A503DE-0113-A063-21E2-CAD7E50D5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DD3F-F371-4AE6-8C64-5BC35EF361A4}" type="datetimeFigureOut">
              <a:rPr lang="en-ID" smtClean="0"/>
              <a:t>17/02/2023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A93C27-7F3E-0BC6-C6EF-80034C976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9FC561B-54E7-F5F5-359D-0E99697A4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8E818-C9BE-4235-B0E1-035C980AE143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24634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87923-9190-344C-4818-F3F0F76AF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375BB9-0E3A-FC10-B8E7-7B5688897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DD3F-F371-4AE6-8C64-5BC35EF361A4}" type="datetimeFigureOut">
              <a:rPr lang="en-ID" smtClean="0"/>
              <a:t>17/02/2023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6BCF6B-5CB1-EB81-5723-E4BF6F2F3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0A964E-D075-4AAF-7453-31DC43F66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8E818-C9BE-4235-B0E1-035C980AE143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88629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E4C96F-0D76-2AE8-D4BA-20FE4EF32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DD3F-F371-4AE6-8C64-5BC35EF361A4}" type="datetimeFigureOut">
              <a:rPr lang="en-ID" smtClean="0"/>
              <a:t>17/02/2023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BB402F-2FC8-1AF9-1D34-27B82777B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7771AE-4AC2-12CC-8DC9-3D864074A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8E818-C9BE-4235-B0E1-035C980AE143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4051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8B413-AF2D-B809-36B2-B79C4F59C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EC74EE-BB40-60B1-D79E-47E1CA461A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C70BDF-F286-ACD6-EC5C-D6129497DC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CB54AA-D0DC-D4EE-D2D3-D51AFA5CC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DD3F-F371-4AE6-8C64-5BC35EF361A4}" type="datetimeFigureOut">
              <a:rPr lang="en-ID" smtClean="0"/>
              <a:t>17/02/2023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6B2831-03B3-5ACF-5AC9-E5FAA7B0A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A5F09C-EF52-2A29-0990-F4CC7AFB1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8E818-C9BE-4235-B0E1-035C980AE143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739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824309-9193-D000-7CD4-D4840D248B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74CE89-744E-4775-F0A5-19E4D660EE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5B4A78-CB05-1B9D-D275-BEF7DC92B6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E7C87C-9A47-3B1E-AB31-90630811D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DD3F-F371-4AE6-8C64-5BC35EF361A4}" type="datetimeFigureOut">
              <a:rPr lang="en-ID" smtClean="0"/>
              <a:t>17/02/2023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AF8FB2-9366-3B4C-45C5-097AD942A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75F75A-76E7-6CDF-331D-1B20F6207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8E818-C9BE-4235-B0E1-035C980AE143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01759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A0EC37F-6F87-BA87-98FB-AADEE92E7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3EC367-4E0A-2429-383F-21A4896E49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34A41B-767F-EA20-9DA3-B64E22C34D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EDD3F-F371-4AE6-8C64-5BC35EF361A4}" type="datetimeFigureOut">
              <a:rPr lang="en-ID" smtClean="0"/>
              <a:t>17/02/2023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2BCC07-993B-1E19-3924-EB3BB4F88C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0F225-F2F4-DAA7-396F-9F693D38A7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8E818-C9BE-4235-B0E1-035C980AE143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6948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7D8F70D-8F19-DED5-39FB-50EC266386FA}"/>
              </a:ext>
            </a:extLst>
          </p:cNvPr>
          <p:cNvSpPr txBox="1"/>
          <p:nvPr/>
        </p:nvSpPr>
        <p:spPr>
          <a:xfrm>
            <a:off x="761999" y="663388"/>
            <a:ext cx="20708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User:</a:t>
            </a:r>
          </a:p>
          <a:p>
            <a:r>
              <a:rPr lang="en-US" sz="1200" dirty="0"/>
              <a:t>---</a:t>
            </a:r>
            <a:endParaRPr lang="en-ID" sz="120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8DF5A57-7036-FB7D-EB5C-194A250DD428}"/>
              </a:ext>
            </a:extLst>
          </p:cNvPr>
          <p:cNvSpPr/>
          <p:nvPr/>
        </p:nvSpPr>
        <p:spPr>
          <a:xfrm>
            <a:off x="1922928" y="4565790"/>
            <a:ext cx="986118" cy="4751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Putar</a:t>
            </a:r>
            <a:endParaRPr lang="en-ID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C6571C-0522-892A-896C-C0EAB6365194}"/>
              </a:ext>
            </a:extLst>
          </p:cNvPr>
          <p:cNvSpPr txBox="1"/>
          <p:nvPr/>
        </p:nvSpPr>
        <p:spPr>
          <a:xfrm>
            <a:off x="6194612" y="986118"/>
            <a:ext cx="2895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User </a:t>
            </a:r>
            <a:r>
              <a:rPr lang="en-US" dirty="0" err="1"/>
              <a:t>masuk</a:t>
            </a:r>
            <a:r>
              <a:rPr lang="en-US" dirty="0"/>
              <a:t> landing page </a:t>
            </a:r>
            <a:r>
              <a:rPr lang="en-US" dirty="0" err="1"/>
              <a:t>roda</a:t>
            </a:r>
            <a:r>
              <a:rPr lang="en-US" dirty="0"/>
              <a:t> </a:t>
            </a:r>
            <a:r>
              <a:rPr lang="en-US" dirty="0" err="1"/>
              <a:t>keberuntungan</a:t>
            </a:r>
            <a:r>
              <a:rPr lang="en-US" dirty="0"/>
              <a:t> </a:t>
            </a:r>
            <a:r>
              <a:rPr lang="en-US" dirty="0" err="1"/>
              <a:t>dimana</a:t>
            </a:r>
            <a:r>
              <a:rPr lang="en-US" dirty="0"/>
              <a:t> di </a:t>
            </a:r>
            <a:r>
              <a:rPr lang="en-US" dirty="0" err="1"/>
              <a:t>url</a:t>
            </a:r>
            <a:r>
              <a:rPr lang="en-US" dirty="0"/>
              <a:t> user </a:t>
            </a:r>
            <a:r>
              <a:rPr lang="en-US" dirty="0" err="1"/>
              <a:t>disisipkan</a:t>
            </a:r>
            <a:r>
              <a:rPr lang="en-US" dirty="0"/>
              <a:t> click id.</a:t>
            </a:r>
          </a:p>
          <a:p>
            <a:pPr marL="342900" indent="-342900">
              <a:buAutoNum type="arabicPeriod"/>
            </a:pPr>
            <a:r>
              <a:rPr lang="en-US" dirty="0"/>
              <a:t>User </a:t>
            </a:r>
            <a:r>
              <a:rPr lang="en-US" dirty="0" err="1"/>
              <a:t>melihat</a:t>
            </a:r>
            <a:r>
              <a:rPr lang="en-US" dirty="0"/>
              <a:t>: </a:t>
            </a:r>
          </a:p>
          <a:p>
            <a:pPr marL="342900" indent="-342900">
              <a:buAutoNum type="alphaLcParenR"/>
            </a:pPr>
            <a:r>
              <a:rPr lang="en-US" dirty="0"/>
              <a:t>parameter user masing </a:t>
            </a:r>
            <a:r>
              <a:rPr lang="en-US" dirty="0" err="1"/>
              <a:t>kosong</a:t>
            </a:r>
            <a:endParaRPr lang="en-US" dirty="0"/>
          </a:p>
          <a:p>
            <a:pPr marL="342900" indent="-342900">
              <a:buAutoNum type="alphaLcParenR"/>
            </a:pPr>
            <a:r>
              <a:rPr lang="en-US" dirty="0"/>
              <a:t>Gambar </a:t>
            </a:r>
            <a:r>
              <a:rPr lang="en-US" dirty="0" err="1"/>
              <a:t>roda</a:t>
            </a:r>
            <a:r>
              <a:rPr lang="en-US" dirty="0"/>
              <a:t> </a:t>
            </a:r>
            <a:r>
              <a:rPr lang="en-US" dirty="0" err="1"/>
              <a:t>keberuntungan</a:t>
            </a:r>
            <a:endParaRPr lang="en-US" dirty="0"/>
          </a:p>
          <a:p>
            <a:pPr marL="342900" indent="-342900">
              <a:buAutoNum type="alphaLcParenR"/>
            </a:pPr>
            <a:r>
              <a:rPr lang="en-US" dirty="0" err="1"/>
              <a:t>Tombol</a:t>
            </a:r>
            <a:r>
              <a:rPr lang="en-US" dirty="0"/>
              <a:t> </a:t>
            </a:r>
            <a:r>
              <a:rPr lang="en-US" dirty="0" err="1"/>
              <a:t>putar</a:t>
            </a:r>
            <a:endParaRPr lang="en-US" dirty="0"/>
          </a:p>
          <a:p>
            <a:endParaRPr lang="en-US" dirty="0"/>
          </a:p>
          <a:p>
            <a:r>
              <a:rPr lang="en-US" dirty="0"/>
              <a:t>3. User </a:t>
            </a:r>
            <a:r>
              <a:rPr lang="en-US" dirty="0" err="1"/>
              <a:t>lalu</a:t>
            </a:r>
            <a:r>
              <a:rPr lang="en-US" dirty="0"/>
              <a:t> </a:t>
            </a:r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tombol</a:t>
            </a:r>
            <a:r>
              <a:rPr lang="en-US" dirty="0"/>
              <a:t> </a:t>
            </a:r>
            <a:r>
              <a:rPr lang="en-US" dirty="0" err="1"/>
              <a:t>putar</a:t>
            </a:r>
            <a:r>
              <a:rPr lang="en-US" dirty="0"/>
              <a:t> </a:t>
            </a:r>
            <a:endParaRPr lang="en-ID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24734B1-D286-91C4-9E18-96FA5A6232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990" y="1125053"/>
            <a:ext cx="3159994" cy="3324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992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EBF4476-4DAF-888E-670C-D4DF83C2F4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990" y="1125053"/>
            <a:ext cx="3159994" cy="33247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D8F70D-8F19-DED5-39FB-50EC266386FA}"/>
              </a:ext>
            </a:extLst>
          </p:cNvPr>
          <p:cNvSpPr txBox="1"/>
          <p:nvPr/>
        </p:nvSpPr>
        <p:spPr>
          <a:xfrm>
            <a:off x="761999" y="663388"/>
            <a:ext cx="20708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User:</a:t>
            </a:r>
          </a:p>
          <a:p>
            <a:r>
              <a:rPr lang="en-US" sz="1200" dirty="0"/>
              <a:t>---</a:t>
            </a:r>
            <a:endParaRPr lang="en-ID" sz="120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8DF5A57-7036-FB7D-EB5C-194A250DD428}"/>
              </a:ext>
            </a:extLst>
          </p:cNvPr>
          <p:cNvSpPr/>
          <p:nvPr/>
        </p:nvSpPr>
        <p:spPr>
          <a:xfrm>
            <a:off x="1922928" y="4565790"/>
            <a:ext cx="986118" cy="475130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Putar</a:t>
            </a:r>
            <a:endParaRPr lang="en-ID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C6571C-0522-892A-896C-C0EAB6365194}"/>
              </a:ext>
            </a:extLst>
          </p:cNvPr>
          <p:cNvSpPr txBox="1"/>
          <p:nvPr/>
        </p:nvSpPr>
        <p:spPr>
          <a:xfrm>
            <a:off x="6194612" y="986118"/>
            <a:ext cx="2895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err="1"/>
              <a:t>Setelah</a:t>
            </a:r>
            <a:r>
              <a:rPr lang="en-US" dirty="0"/>
              <a:t> </a:t>
            </a:r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tombol</a:t>
            </a:r>
            <a:r>
              <a:rPr lang="en-US" dirty="0"/>
              <a:t> </a:t>
            </a:r>
            <a:r>
              <a:rPr lang="en-US" dirty="0" err="1"/>
              <a:t>putar</a:t>
            </a:r>
            <a:r>
              <a:rPr lang="en-US" dirty="0"/>
              <a:t> </a:t>
            </a:r>
            <a:r>
              <a:rPr lang="en-US" dirty="0" err="1"/>
              <a:t>muncul</a:t>
            </a:r>
            <a:r>
              <a:rPr lang="en-US" dirty="0"/>
              <a:t> pop up yang </a:t>
            </a:r>
            <a:r>
              <a:rPr lang="en-US" dirty="0" err="1"/>
              <a:t>meminta</a:t>
            </a:r>
            <a:r>
              <a:rPr lang="en-US" dirty="0"/>
              <a:t> user </a:t>
            </a:r>
            <a:r>
              <a:rPr lang="en-US" dirty="0" err="1"/>
              <a:t>memasukkan</a:t>
            </a:r>
            <a:r>
              <a:rPr lang="en-US" dirty="0"/>
              <a:t> </a:t>
            </a:r>
            <a:r>
              <a:rPr lang="en-US" dirty="0" err="1"/>
              <a:t>nomer</a:t>
            </a:r>
            <a:r>
              <a:rPr lang="en-US" dirty="0"/>
              <a:t> HP.</a:t>
            </a:r>
          </a:p>
          <a:p>
            <a:pPr marL="342900" indent="-342900">
              <a:buAutoNum type="arabicPeriod"/>
            </a:pPr>
            <a:r>
              <a:rPr lang="en-US" dirty="0"/>
              <a:t>User </a:t>
            </a:r>
            <a:r>
              <a:rPr lang="en-US" dirty="0" err="1"/>
              <a:t>lalu</a:t>
            </a:r>
            <a:r>
              <a:rPr lang="en-US" dirty="0"/>
              <a:t> </a:t>
            </a:r>
            <a:r>
              <a:rPr lang="en-US" dirty="0" err="1"/>
              <a:t>memasukkan</a:t>
            </a:r>
            <a:r>
              <a:rPr lang="en-US" dirty="0"/>
              <a:t> </a:t>
            </a:r>
            <a:r>
              <a:rPr lang="en-US" dirty="0" err="1"/>
              <a:t>nomer</a:t>
            </a:r>
            <a:r>
              <a:rPr lang="en-US" dirty="0"/>
              <a:t> HP dan </a:t>
            </a:r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tombol</a:t>
            </a:r>
            <a:r>
              <a:rPr lang="en-US" dirty="0"/>
              <a:t> next.</a:t>
            </a:r>
          </a:p>
          <a:p>
            <a:pPr marL="342900" indent="-342900">
              <a:buAutoNum type="arabicPeriod"/>
            </a:pPr>
            <a:r>
              <a:rPr lang="en-US" dirty="0" err="1"/>
              <a:t>Nomer</a:t>
            </a:r>
            <a:r>
              <a:rPr lang="en-US" dirty="0"/>
              <a:t> HP </a:t>
            </a:r>
            <a:r>
              <a:rPr lang="en-US" dirty="0" err="1"/>
              <a:t>lalu</a:t>
            </a:r>
            <a:r>
              <a:rPr lang="en-US" dirty="0"/>
              <a:t> </a:t>
            </a:r>
            <a:r>
              <a:rPr lang="en-US" dirty="0" err="1"/>
              <a:t>dikirim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server (backend)</a:t>
            </a:r>
          </a:p>
          <a:p>
            <a:pPr marL="342900" indent="-342900">
              <a:buAutoNum type="arabicPeriod"/>
            </a:pPr>
            <a:r>
              <a:rPr lang="en-US" dirty="0"/>
              <a:t>User </a:t>
            </a:r>
            <a:r>
              <a:rPr lang="en-US" dirty="0" err="1"/>
              <a:t>masuk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halaman</a:t>
            </a:r>
            <a:r>
              <a:rPr lang="en-US" dirty="0"/>
              <a:t> pop up </a:t>
            </a:r>
            <a:r>
              <a:rPr lang="en-US" dirty="0" err="1"/>
              <a:t>selanjutnya</a:t>
            </a:r>
            <a:endParaRPr lang="en-US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31EEE71-6933-6CE5-4806-0FD32C923EA3}"/>
              </a:ext>
            </a:extLst>
          </p:cNvPr>
          <p:cNvSpPr/>
          <p:nvPr/>
        </p:nvSpPr>
        <p:spPr>
          <a:xfrm>
            <a:off x="835989" y="2194027"/>
            <a:ext cx="3090551" cy="162493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err="1"/>
              <a:t>Masukan</a:t>
            </a:r>
            <a:r>
              <a:rPr lang="en-US" sz="1400" dirty="0"/>
              <a:t> </a:t>
            </a:r>
            <a:r>
              <a:rPr lang="en-US" sz="1400" dirty="0" err="1"/>
              <a:t>nomer</a:t>
            </a:r>
            <a:r>
              <a:rPr lang="en-US" sz="1400" dirty="0"/>
              <a:t> Hp </a:t>
            </a:r>
            <a:r>
              <a:rPr lang="en-US" sz="1400" dirty="0" err="1"/>
              <a:t>anda</a:t>
            </a:r>
            <a:r>
              <a:rPr lang="en-US" sz="1400" dirty="0"/>
              <a:t> </a:t>
            </a:r>
            <a:r>
              <a:rPr lang="en-US" sz="1400" dirty="0" err="1"/>
              <a:t>untuk</a:t>
            </a:r>
            <a:r>
              <a:rPr lang="en-US" sz="1400" dirty="0"/>
              <a:t> </a:t>
            </a:r>
            <a:r>
              <a:rPr lang="en-US" sz="1400" dirty="0" err="1"/>
              <a:t>memutar</a:t>
            </a:r>
            <a:r>
              <a:rPr lang="en-US" sz="1400" dirty="0"/>
              <a:t>:</a:t>
            </a:r>
          </a:p>
          <a:p>
            <a:pPr algn="ctr"/>
            <a:endParaRPr lang="en-US" sz="1400" dirty="0"/>
          </a:p>
          <a:p>
            <a:pPr algn="ctr"/>
            <a:endParaRPr lang="en-ID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D2A965A-130C-B10D-E2BC-3F2066BE05AA}"/>
              </a:ext>
            </a:extLst>
          </p:cNvPr>
          <p:cNvSpPr/>
          <p:nvPr/>
        </p:nvSpPr>
        <p:spPr>
          <a:xfrm>
            <a:off x="1443318" y="3030072"/>
            <a:ext cx="1936376" cy="3227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Kolom </a:t>
            </a:r>
            <a:r>
              <a:rPr lang="en-US" sz="1100" dirty="0" err="1"/>
              <a:t>memasukkan</a:t>
            </a:r>
            <a:r>
              <a:rPr lang="en-US" sz="1100" dirty="0"/>
              <a:t> </a:t>
            </a:r>
            <a:r>
              <a:rPr lang="en-US" sz="1100" dirty="0" err="1"/>
              <a:t>nomer</a:t>
            </a:r>
            <a:r>
              <a:rPr lang="en-US" sz="1100" dirty="0"/>
              <a:t> HP</a:t>
            </a:r>
            <a:endParaRPr lang="en-ID" sz="110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E3C50E9-E9DA-E313-FDCF-85AE8906016C}"/>
              </a:ext>
            </a:extLst>
          </p:cNvPr>
          <p:cNvSpPr/>
          <p:nvPr/>
        </p:nvSpPr>
        <p:spPr>
          <a:xfrm>
            <a:off x="1882588" y="3419609"/>
            <a:ext cx="1057836" cy="2465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/>
              <a:t>Tombol</a:t>
            </a:r>
            <a:r>
              <a:rPr lang="en-US" sz="1100" dirty="0"/>
              <a:t> next</a:t>
            </a:r>
            <a:endParaRPr lang="en-ID" sz="1100" dirty="0"/>
          </a:p>
        </p:txBody>
      </p:sp>
    </p:spTree>
    <p:extLst>
      <p:ext uri="{BB962C8B-B14F-4D97-AF65-F5344CB8AC3E}">
        <p14:creationId xmlns:p14="http://schemas.microsoft.com/office/powerpoint/2010/main" val="1592001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553812E-0CB8-93B6-6B2C-8B7C3DB760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990" y="1125053"/>
            <a:ext cx="3159994" cy="33247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D8F70D-8F19-DED5-39FB-50EC266386FA}"/>
              </a:ext>
            </a:extLst>
          </p:cNvPr>
          <p:cNvSpPr txBox="1"/>
          <p:nvPr/>
        </p:nvSpPr>
        <p:spPr>
          <a:xfrm>
            <a:off x="761999" y="663388"/>
            <a:ext cx="20708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User:</a:t>
            </a:r>
          </a:p>
          <a:p>
            <a:r>
              <a:rPr lang="en-US" sz="1200" dirty="0"/>
              <a:t>---</a:t>
            </a:r>
            <a:endParaRPr lang="en-ID" sz="120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8DF5A57-7036-FB7D-EB5C-194A250DD428}"/>
              </a:ext>
            </a:extLst>
          </p:cNvPr>
          <p:cNvSpPr/>
          <p:nvPr/>
        </p:nvSpPr>
        <p:spPr>
          <a:xfrm>
            <a:off x="1922928" y="4565790"/>
            <a:ext cx="986118" cy="475130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Putar</a:t>
            </a:r>
            <a:endParaRPr lang="en-ID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C6571C-0522-892A-896C-C0EAB6365194}"/>
              </a:ext>
            </a:extLst>
          </p:cNvPr>
          <p:cNvSpPr txBox="1"/>
          <p:nvPr/>
        </p:nvSpPr>
        <p:spPr>
          <a:xfrm>
            <a:off x="6194612" y="986118"/>
            <a:ext cx="2895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err="1"/>
              <a:t>Setelah</a:t>
            </a:r>
            <a:r>
              <a:rPr lang="en-US" dirty="0"/>
              <a:t> </a:t>
            </a:r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tombol</a:t>
            </a:r>
            <a:r>
              <a:rPr lang="en-US" dirty="0"/>
              <a:t> next user </a:t>
            </a:r>
            <a:r>
              <a:rPr lang="en-US" dirty="0" err="1"/>
              <a:t>diminta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daftar </a:t>
            </a:r>
            <a:r>
              <a:rPr lang="en-US" dirty="0" err="1"/>
              <a:t>layanan</a:t>
            </a:r>
            <a:r>
              <a:rPr lang="en-US" dirty="0"/>
              <a:t> premium content </a:t>
            </a:r>
            <a:r>
              <a:rPr lang="en-US" dirty="0" err="1"/>
              <a:t>melalui</a:t>
            </a:r>
            <a:r>
              <a:rPr lang="en-US" dirty="0"/>
              <a:t> </a:t>
            </a:r>
            <a:r>
              <a:rPr lang="en-US" dirty="0" err="1"/>
              <a:t>sms</a:t>
            </a:r>
            <a:r>
              <a:rPr lang="en-US" dirty="0"/>
              <a:t>.</a:t>
            </a:r>
          </a:p>
          <a:p>
            <a:pPr marL="342900" indent="-342900">
              <a:buAutoNum type="arabicPeriod"/>
            </a:pPr>
            <a:r>
              <a:rPr lang="en-US" dirty="0"/>
              <a:t>User </a:t>
            </a:r>
            <a:r>
              <a:rPr lang="en-US" dirty="0" err="1"/>
              <a:t>lalu</a:t>
            </a:r>
            <a:r>
              <a:rPr lang="en-US" dirty="0"/>
              <a:t> </a:t>
            </a:r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tombol</a:t>
            </a:r>
            <a:r>
              <a:rPr lang="en-US" dirty="0"/>
              <a:t> </a:t>
            </a:r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disini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mengirim</a:t>
            </a:r>
            <a:r>
              <a:rPr lang="en-US" dirty="0"/>
              <a:t> </a:t>
            </a:r>
            <a:r>
              <a:rPr lang="en-US" dirty="0" err="1"/>
              <a:t>sms</a:t>
            </a:r>
            <a:r>
              <a:rPr lang="en-US" dirty="0"/>
              <a:t>, Ketika di </a:t>
            </a:r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tombol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maka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otomatis</a:t>
            </a:r>
            <a:r>
              <a:rPr lang="en-US" dirty="0"/>
              <a:t> </a:t>
            </a:r>
            <a:r>
              <a:rPr lang="en-US" dirty="0" err="1"/>
              <a:t>membuka</a:t>
            </a:r>
            <a:r>
              <a:rPr lang="en-US" dirty="0"/>
              <a:t> menu compose message di HP user </a:t>
            </a:r>
            <a:r>
              <a:rPr lang="en-US" dirty="0" err="1"/>
              <a:t>dimana</a:t>
            </a:r>
            <a:r>
              <a:rPr lang="en-US" dirty="0"/>
              <a:t> </a:t>
            </a:r>
            <a:r>
              <a:rPr lang="en-US" dirty="0" err="1"/>
              <a:t>nomer</a:t>
            </a:r>
            <a:r>
              <a:rPr lang="en-US" dirty="0"/>
              <a:t> </a:t>
            </a:r>
            <a:r>
              <a:rPr lang="en-US" dirty="0" err="1"/>
              <a:t>tujuan</a:t>
            </a:r>
            <a:r>
              <a:rPr lang="en-US" dirty="0"/>
              <a:t> dan badan </a:t>
            </a:r>
            <a:r>
              <a:rPr lang="en-US" dirty="0" err="1"/>
              <a:t>sms</a:t>
            </a:r>
            <a:r>
              <a:rPr lang="en-US" dirty="0"/>
              <a:t> </a:t>
            </a:r>
            <a:r>
              <a:rPr lang="en-US" dirty="0" err="1"/>
              <a:t>sudah</a:t>
            </a:r>
            <a:r>
              <a:rPr lang="en-US" dirty="0"/>
              <a:t> di prefilled.</a:t>
            </a:r>
          </a:p>
          <a:p>
            <a:pPr marL="342900" indent="-342900">
              <a:buAutoNum type="arabicPeriod"/>
            </a:pPr>
            <a:r>
              <a:rPr lang="en-US" dirty="0"/>
              <a:t>User </a:t>
            </a:r>
            <a:r>
              <a:rPr lang="en-US" dirty="0" err="1"/>
              <a:t>mengirim</a:t>
            </a:r>
            <a:r>
              <a:rPr lang="en-US" dirty="0"/>
              <a:t> </a:t>
            </a:r>
            <a:r>
              <a:rPr lang="en-US" dirty="0" err="1"/>
              <a:t>sms</a:t>
            </a:r>
            <a:endParaRPr lang="en-US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31EEE71-6933-6CE5-4806-0FD32C923EA3}"/>
              </a:ext>
            </a:extLst>
          </p:cNvPr>
          <p:cNvSpPr/>
          <p:nvPr/>
        </p:nvSpPr>
        <p:spPr>
          <a:xfrm>
            <a:off x="923365" y="2160494"/>
            <a:ext cx="2976282" cy="158675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Untuk</a:t>
            </a:r>
            <a:r>
              <a:rPr lang="en-US" sz="1200" dirty="0"/>
              <a:t> </a:t>
            </a:r>
            <a:r>
              <a:rPr lang="en-US" sz="1200" dirty="0" err="1"/>
              <a:t>melanjutkan</a:t>
            </a:r>
            <a:r>
              <a:rPr lang="en-US" sz="1200" dirty="0"/>
              <a:t> daftar </a:t>
            </a:r>
            <a:r>
              <a:rPr lang="en-US" sz="1200" dirty="0" err="1"/>
              <a:t>layanan</a:t>
            </a:r>
            <a:r>
              <a:rPr lang="en-US" sz="1200" dirty="0"/>
              <a:t> </a:t>
            </a:r>
            <a:r>
              <a:rPr lang="en-US" sz="1200" dirty="0" err="1"/>
              <a:t>konten</a:t>
            </a:r>
            <a:r>
              <a:rPr lang="en-US" sz="1200" dirty="0"/>
              <a:t> premium Gratis </a:t>
            </a:r>
            <a:r>
              <a:rPr lang="en-US" sz="1200" dirty="0" err="1"/>
              <a:t>terlebih</a:t>
            </a:r>
            <a:r>
              <a:rPr lang="en-US" sz="1200" dirty="0"/>
              <a:t> </a:t>
            </a:r>
            <a:r>
              <a:rPr lang="en-US" sz="1200" dirty="0" err="1"/>
              <a:t>dahulu</a:t>
            </a:r>
            <a:r>
              <a:rPr lang="en-US" sz="1200" dirty="0"/>
              <a:t> </a:t>
            </a:r>
            <a:r>
              <a:rPr lang="en-US" sz="1200" dirty="0" err="1"/>
              <a:t>melalui</a:t>
            </a:r>
            <a:r>
              <a:rPr lang="en-US" sz="1200" dirty="0"/>
              <a:t> SMS, stop </a:t>
            </a:r>
            <a:r>
              <a:rPr lang="en-US" sz="1200" dirty="0" err="1"/>
              <a:t>kapan</a:t>
            </a:r>
            <a:r>
              <a:rPr lang="en-US" sz="1200" dirty="0"/>
              <a:t> </a:t>
            </a:r>
            <a:r>
              <a:rPr lang="en-US" sz="1200" dirty="0" err="1"/>
              <a:t>saja</a:t>
            </a:r>
            <a:r>
              <a:rPr lang="en-US" sz="1200" dirty="0"/>
              <a:t>:</a:t>
            </a:r>
          </a:p>
          <a:p>
            <a:pPr algn="ctr"/>
            <a:endParaRPr lang="en-US" dirty="0"/>
          </a:p>
          <a:p>
            <a:pPr algn="ctr"/>
            <a:endParaRPr lang="en-ID" dirty="0"/>
          </a:p>
          <a:p>
            <a:pPr algn="ctr"/>
            <a:r>
              <a:rPr lang="en-ID" sz="1200" dirty="0"/>
              <a:t>Lalu </a:t>
            </a:r>
            <a:r>
              <a:rPr lang="en-ID" sz="1200" dirty="0" err="1"/>
              <a:t>tekan</a:t>
            </a:r>
            <a:r>
              <a:rPr lang="en-ID" sz="1200" dirty="0"/>
              <a:t> </a:t>
            </a:r>
            <a:r>
              <a:rPr lang="en-ID" sz="1200" dirty="0" err="1"/>
              <a:t>kirim</a:t>
            </a:r>
            <a:endParaRPr lang="en-ID" sz="12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D2A965A-130C-B10D-E2BC-3F2066BE05AA}"/>
              </a:ext>
            </a:extLst>
          </p:cNvPr>
          <p:cNvSpPr/>
          <p:nvPr/>
        </p:nvSpPr>
        <p:spPr>
          <a:xfrm>
            <a:off x="1443318" y="2917141"/>
            <a:ext cx="1936376" cy="3227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/>
              <a:t>Klik</a:t>
            </a:r>
            <a:r>
              <a:rPr lang="en-US" sz="1100" dirty="0"/>
              <a:t> </a:t>
            </a:r>
            <a:r>
              <a:rPr lang="en-US" sz="1100" dirty="0" err="1"/>
              <a:t>Disini</a:t>
            </a:r>
            <a:endParaRPr lang="en-ID" sz="1100" dirty="0"/>
          </a:p>
        </p:txBody>
      </p:sp>
    </p:spTree>
    <p:extLst>
      <p:ext uri="{BB962C8B-B14F-4D97-AF65-F5344CB8AC3E}">
        <p14:creationId xmlns:p14="http://schemas.microsoft.com/office/powerpoint/2010/main" val="1309554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DA4EAF8-E9B4-5707-2A72-9710A9B003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990" y="1125053"/>
            <a:ext cx="3159994" cy="33247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D8F70D-8F19-DED5-39FB-50EC266386FA}"/>
              </a:ext>
            </a:extLst>
          </p:cNvPr>
          <p:cNvSpPr txBox="1"/>
          <p:nvPr/>
        </p:nvSpPr>
        <p:spPr>
          <a:xfrm>
            <a:off x="761999" y="663388"/>
            <a:ext cx="20708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User:</a:t>
            </a:r>
          </a:p>
          <a:p>
            <a:r>
              <a:rPr lang="en-US" sz="1200" dirty="0"/>
              <a:t>---</a:t>
            </a:r>
            <a:endParaRPr lang="en-ID" sz="120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8DF5A57-7036-FB7D-EB5C-194A250DD428}"/>
              </a:ext>
            </a:extLst>
          </p:cNvPr>
          <p:cNvSpPr/>
          <p:nvPr/>
        </p:nvSpPr>
        <p:spPr>
          <a:xfrm>
            <a:off x="1922928" y="4565790"/>
            <a:ext cx="986118" cy="475130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Putar</a:t>
            </a:r>
            <a:endParaRPr lang="en-ID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C6571C-0522-892A-896C-C0EAB6365194}"/>
              </a:ext>
            </a:extLst>
          </p:cNvPr>
          <p:cNvSpPr txBox="1"/>
          <p:nvPr/>
        </p:nvSpPr>
        <p:spPr>
          <a:xfrm>
            <a:off x="6194612" y="986118"/>
            <a:ext cx="2895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Ketika user </a:t>
            </a:r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tombol</a:t>
            </a:r>
            <a:r>
              <a:rPr lang="en-US" dirty="0"/>
              <a:t> </a:t>
            </a:r>
            <a:r>
              <a:rPr lang="en-US" dirty="0" err="1"/>
              <a:t>kirim</a:t>
            </a:r>
            <a:r>
              <a:rPr lang="en-US" dirty="0"/>
              <a:t> </a:t>
            </a:r>
            <a:r>
              <a:rPr lang="en-US" dirty="0" err="1"/>
              <a:t>sms</a:t>
            </a:r>
            <a:r>
              <a:rPr lang="en-US" dirty="0"/>
              <a:t> </a:t>
            </a:r>
            <a:r>
              <a:rPr lang="en-US" dirty="0" err="1"/>
              <a:t>maka</a:t>
            </a:r>
            <a:r>
              <a:rPr lang="en-US" dirty="0"/>
              <a:t> </a:t>
            </a:r>
            <a:r>
              <a:rPr lang="en-US" dirty="0" err="1"/>
              <a:t>muncul</a:t>
            </a:r>
            <a:r>
              <a:rPr lang="en-US" dirty="0"/>
              <a:t> </a:t>
            </a:r>
            <a:r>
              <a:rPr lang="en-US" dirty="0" err="1"/>
              <a:t>pemberitahuan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permintaan</a:t>
            </a:r>
            <a:r>
              <a:rPr lang="en-US" dirty="0"/>
              <a:t> </a:t>
            </a:r>
            <a:r>
              <a:rPr lang="en-US" dirty="0" err="1"/>
              <a:t>sedang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proses dan </a:t>
            </a:r>
            <a:r>
              <a:rPr lang="en-US" dirty="0" err="1"/>
              <a:t>gambar</a:t>
            </a:r>
            <a:r>
              <a:rPr lang="en-US" dirty="0"/>
              <a:t> </a:t>
            </a:r>
            <a:r>
              <a:rPr lang="en-US" dirty="0" err="1"/>
              <a:t>animasi</a:t>
            </a:r>
            <a:r>
              <a:rPr lang="en-US" dirty="0"/>
              <a:t> loading.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31EEE71-6933-6CE5-4806-0FD32C923EA3}"/>
              </a:ext>
            </a:extLst>
          </p:cNvPr>
          <p:cNvSpPr/>
          <p:nvPr/>
        </p:nvSpPr>
        <p:spPr>
          <a:xfrm>
            <a:off x="923365" y="2160494"/>
            <a:ext cx="2976282" cy="158675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Permintaan</a:t>
            </a:r>
            <a:r>
              <a:rPr lang="en-US" sz="1200" dirty="0"/>
              <a:t> </a:t>
            </a:r>
            <a:r>
              <a:rPr lang="en-US" sz="1200" dirty="0" err="1"/>
              <a:t>kamu</a:t>
            </a:r>
            <a:r>
              <a:rPr lang="en-US" sz="1200" dirty="0"/>
              <a:t> </a:t>
            </a:r>
            <a:r>
              <a:rPr lang="en-US" sz="1200" dirty="0" err="1"/>
              <a:t>sedang</a:t>
            </a:r>
            <a:r>
              <a:rPr lang="en-US" sz="1200" dirty="0"/>
              <a:t> </a:t>
            </a:r>
            <a:r>
              <a:rPr lang="en-US" sz="1200" dirty="0" err="1"/>
              <a:t>dalam</a:t>
            </a:r>
            <a:r>
              <a:rPr lang="en-US" sz="1200" dirty="0"/>
              <a:t> proses…</a:t>
            </a:r>
          </a:p>
          <a:p>
            <a:pPr algn="ctr"/>
            <a:endParaRPr lang="en-US" dirty="0"/>
          </a:p>
          <a:p>
            <a:pPr algn="ctr"/>
            <a:endParaRPr lang="en-ID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1641957-A490-C113-82F3-A89CE5B673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866" y="2817607"/>
            <a:ext cx="880334" cy="880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037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553812E-0CB8-93B6-6B2C-8B7C3DB760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990" y="1125053"/>
            <a:ext cx="3159994" cy="33247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D8F70D-8F19-DED5-39FB-50EC266386FA}"/>
              </a:ext>
            </a:extLst>
          </p:cNvPr>
          <p:cNvSpPr txBox="1"/>
          <p:nvPr/>
        </p:nvSpPr>
        <p:spPr>
          <a:xfrm>
            <a:off x="761999" y="663388"/>
            <a:ext cx="20708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User:</a:t>
            </a:r>
          </a:p>
          <a:p>
            <a:r>
              <a:rPr lang="en-US" sz="1200" dirty="0"/>
              <a:t>---</a:t>
            </a:r>
            <a:endParaRPr lang="en-ID" sz="120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8DF5A57-7036-FB7D-EB5C-194A250DD428}"/>
              </a:ext>
            </a:extLst>
          </p:cNvPr>
          <p:cNvSpPr/>
          <p:nvPr/>
        </p:nvSpPr>
        <p:spPr>
          <a:xfrm>
            <a:off x="1922928" y="4565790"/>
            <a:ext cx="986118" cy="475130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Putar</a:t>
            </a:r>
            <a:endParaRPr lang="en-ID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C6571C-0522-892A-896C-C0EAB6365194}"/>
              </a:ext>
            </a:extLst>
          </p:cNvPr>
          <p:cNvSpPr txBox="1"/>
          <p:nvPr/>
        </p:nvSpPr>
        <p:spPr>
          <a:xfrm>
            <a:off x="6194612" y="986118"/>
            <a:ext cx="2895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err="1"/>
              <a:t>Setelah</a:t>
            </a:r>
            <a:r>
              <a:rPr lang="en-US" dirty="0"/>
              <a:t> user </a:t>
            </a:r>
            <a:r>
              <a:rPr lang="en-US" dirty="0" err="1"/>
              <a:t>terverifikasi</a:t>
            </a:r>
            <a:r>
              <a:rPr lang="en-US" dirty="0"/>
              <a:t> </a:t>
            </a:r>
            <a:r>
              <a:rPr lang="en-US" dirty="0" err="1"/>
              <a:t>maka</a:t>
            </a:r>
            <a:r>
              <a:rPr lang="en-US" dirty="0"/>
              <a:t> </a:t>
            </a:r>
            <a:r>
              <a:rPr lang="en-US" dirty="0" err="1"/>
              <a:t>muncul</a:t>
            </a:r>
            <a:r>
              <a:rPr lang="en-US" dirty="0"/>
              <a:t> </a:t>
            </a:r>
            <a:r>
              <a:rPr lang="en-US" dirty="0" err="1"/>
              <a:t>pemberitahuan</a:t>
            </a:r>
            <a:r>
              <a:rPr lang="en-US" dirty="0"/>
              <a:t> </a:t>
            </a:r>
            <a:r>
              <a:rPr lang="en-US" dirty="0" err="1"/>
              <a:t>verifikasi</a:t>
            </a:r>
            <a:r>
              <a:rPr lang="en-US" dirty="0"/>
              <a:t> </a:t>
            </a:r>
            <a:r>
              <a:rPr lang="en-US" dirty="0" err="1"/>
              <a:t>selesai</a:t>
            </a:r>
            <a:r>
              <a:rPr lang="en-US" dirty="0"/>
              <a:t>, user </a:t>
            </a:r>
            <a:r>
              <a:rPr lang="en-US" dirty="0" err="1"/>
              <a:t>menekan</a:t>
            </a:r>
            <a:r>
              <a:rPr lang="en-US" dirty="0"/>
              <a:t> </a:t>
            </a:r>
            <a:r>
              <a:rPr lang="en-US" dirty="0" err="1"/>
              <a:t>tombol</a:t>
            </a:r>
            <a:r>
              <a:rPr lang="en-US" dirty="0"/>
              <a:t> ok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menutup</a:t>
            </a:r>
            <a:r>
              <a:rPr lang="en-US" dirty="0"/>
              <a:t> pop up.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31EEE71-6933-6CE5-4806-0FD32C923EA3}"/>
              </a:ext>
            </a:extLst>
          </p:cNvPr>
          <p:cNvSpPr/>
          <p:nvPr/>
        </p:nvSpPr>
        <p:spPr>
          <a:xfrm>
            <a:off x="923365" y="2160494"/>
            <a:ext cx="2976282" cy="158675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Verifikasi</a:t>
            </a:r>
            <a:r>
              <a:rPr lang="en-US" sz="1200" dirty="0"/>
              <a:t> </a:t>
            </a:r>
            <a:r>
              <a:rPr lang="en-US" sz="1200" dirty="0" err="1"/>
              <a:t>selesai</a:t>
            </a:r>
            <a:r>
              <a:rPr lang="en-US" sz="1200" dirty="0"/>
              <a:t>, </a:t>
            </a:r>
            <a:r>
              <a:rPr lang="en-US" sz="1200" dirty="0" err="1"/>
              <a:t>silahkan</a:t>
            </a:r>
            <a:r>
              <a:rPr lang="en-US" sz="1200" dirty="0"/>
              <a:t> </a:t>
            </a:r>
            <a:r>
              <a:rPr lang="en-US" sz="1200" dirty="0" err="1"/>
              <a:t>memutar</a:t>
            </a:r>
            <a:r>
              <a:rPr lang="en-US" sz="1200" dirty="0"/>
              <a:t> </a:t>
            </a:r>
            <a:r>
              <a:rPr lang="en-US" sz="1200" dirty="0" err="1"/>
              <a:t>roda</a:t>
            </a:r>
            <a:r>
              <a:rPr lang="en-US" sz="1200" dirty="0"/>
              <a:t> </a:t>
            </a:r>
            <a:r>
              <a:rPr lang="en-US" sz="1200" dirty="0" err="1"/>
              <a:t>keberuntunganmu</a:t>
            </a:r>
            <a:r>
              <a:rPr lang="en-US" sz="1200" dirty="0"/>
              <a:t>!</a:t>
            </a:r>
          </a:p>
          <a:p>
            <a:pPr algn="ctr"/>
            <a:endParaRPr lang="en-US" dirty="0"/>
          </a:p>
          <a:p>
            <a:pPr algn="ctr"/>
            <a:endParaRPr lang="en-ID" dirty="0"/>
          </a:p>
          <a:p>
            <a:pPr algn="ctr"/>
            <a:endParaRPr lang="en-ID" sz="12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D2A965A-130C-B10D-E2BC-3F2066BE05AA}"/>
              </a:ext>
            </a:extLst>
          </p:cNvPr>
          <p:cNvSpPr/>
          <p:nvPr/>
        </p:nvSpPr>
        <p:spPr>
          <a:xfrm>
            <a:off x="1443318" y="2917141"/>
            <a:ext cx="1936376" cy="3227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OK</a:t>
            </a:r>
            <a:endParaRPr lang="en-ID" sz="1100" dirty="0"/>
          </a:p>
        </p:txBody>
      </p:sp>
    </p:spTree>
    <p:extLst>
      <p:ext uri="{BB962C8B-B14F-4D97-AF65-F5344CB8AC3E}">
        <p14:creationId xmlns:p14="http://schemas.microsoft.com/office/powerpoint/2010/main" val="4086415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7D8F70D-8F19-DED5-39FB-50EC266386FA}"/>
              </a:ext>
            </a:extLst>
          </p:cNvPr>
          <p:cNvSpPr txBox="1"/>
          <p:nvPr/>
        </p:nvSpPr>
        <p:spPr>
          <a:xfrm>
            <a:off x="761999" y="663388"/>
            <a:ext cx="20708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User:</a:t>
            </a:r>
          </a:p>
          <a:p>
            <a:r>
              <a:rPr lang="en-US" sz="1200" dirty="0"/>
              <a:t>08521900XXXX</a:t>
            </a:r>
            <a:endParaRPr lang="en-ID" sz="120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8DF5A57-7036-FB7D-EB5C-194A250DD428}"/>
              </a:ext>
            </a:extLst>
          </p:cNvPr>
          <p:cNvSpPr/>
          <p:nvPr/>
        </p:nvSpPr>
        <p:spPr>
          <a:xfrm>
            <a:off x="1922928" y="4565790"/>
            <a:ext cx="986118" cy="475130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Putar</a:t>
            </a:r>
            <a:endParaRPr lang="en-ID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C6571C-0522-892A-896C-C0EAB6365194}"/>
              </a:ext>
            </a:extLst>
          </p:cNvPr>
          <p:cNvSpPr txBox="1"/>
          <p:nvPr/>
        </p:nvSpPr>
        <p:spPr>
          <a:xfrm>
            <a:off x="6194612" y="986118"/>
            <a:ext cx="2895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User </a:t>
            </a:r>
            <a:r>
              <a:rPr lang="en-US" dirty="0" err="1"/>
              <a:t>lalu</a:t>
            </a:r>
            <a:r>
              <a:rPr lang="en-US" dirty="0"/>
              <a:t> </a:t>
            </a:r>
            <a:r>
              <a:rPr lang="en-US" dirty="0" err="1"/>
              <a:t>menekan</a:t>
            </a:r>
            <a:r>
              <a:rPr lang="en-US" dirty="0"/>
              <a:t> </a:t>
            </a:r>
            <a:r>
              <a:rPr lang="en-US" dirty="0" err="1"/>
              <a:t>tombol</a:t>
            </a:r>
            <a:r>
              <a:rPr lang="en-US" dirty="0"/>
              <a:t> </a:t>
            </a:r>
            <a:r>
              <a:rPr lang="en-US" dirty="0" err="1"/>
              <a:t>Putar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memutar</a:t>
            </a:r>
            <a:r>
              <a:rPr lang="en-US" dirty="0"/>
              <a:t> </a:t>
            </a:r>
            <a:r>
              <a:rPr lang="en-US" dirty="0" err="1"/>
              <a:t>roda</a:t>
            </a:r>
            <a:r>
              <a:rPr lang="en-US" dirty="0"/>
              <a:t> </a:t>
            </a:r>
            <a:r>
              <a:rPr lang="en-US" dirty="0" err="1"/>
              <a:t>keberuntungan</a:t>
            </a:r>
            <a:r>
              <a:rPr lang="en-US" dirty="0"/>
              <a:t>.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DE156C9-66AE-6496-273B-0DE0D1FC4B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990" y="1125053"/>
            <a:ext cx="3159994" cy="3324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205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BCD7635-A05F-2AA7-E6C2-0E7C1F0D6B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990" y="1125053"/>
            <a:ext cx="3159994" cy="33247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D8F70D-8F19-DED5-39FB-50EC266386FA}"/>
              </a:ext>
            </a:extLst>
          </p:cNvPr>
          <p:cNvSpPr txBox="1"/>
          <p:nvPr/>
        </p:nvSpPr>
        <p:spPr>
          <a:xfrm>
            <a:off x="761999" y="663388"/>
            <a:ext cx="20708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User:</a:t>
            </a:r>
          </a:p>
          <a:p>
            <a:r>
              <a:rPr lang="en-US" sz="1200" dirty="0"/>
              <a:t>08521900XXXX</a:t>
            </a:r>
            <a:endParaRPr lang="en-ID" sz="120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8DF5A57-7036-FB7D-EB5C-194A250DD428}"/>
              </a:ext>
            </a:extLst>
          </p:cNvPr>
          <p:cNvSpPr/>
          <p:nvPr/>
        </p:nvSpPr>
        <p:spPr>
          <a:xfrm>
            <a:off x="1922928" y="4565790"/>
            <a:ext cx="986118" cy="475130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Putar</a:t>
            </a:r>
            <a:endParaRPr lang="en-ID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C6571C-0522-892A-896C-C0EAB6365194}"/>
              </a:ext>
            </a:extLst>
          </p:cNvPr>
          <p:cNvSpPr txBox="1"/>
          <p:nvPr/>
        </p:nvSpPr>
        <p:spPr>
          <a:xfrm>
            <a:off x="6194612" y="986118"/>
            <a:ext cx="2895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Jika user </a:t>
            </a:r>
            <a:r>
              <a:rPr lang="en-US" dirty="0" err="1"/>
              <a:t>berhasil</a:t>
            </a:r>
            <a:r>
              <a:rPr lang="en-US" dirty="0"/>
              <a:t> </a:t>
            </a:r>
            <a:r>
              <a:rPr lang="en-US" dirty="0" err="1"/>
              <a:t>mendapatkan</a:t>
            </a:r>
            <a:r>
              <a:rPr lang="en-US" dirty="0"/>
              <a:t> </a:t>
            </a:r>
            <a:r>
              <a:rPr lang="en-US" dirty="0" err="1"/>
              <a:t>hadiah</a:t>
            </a:r>
            <a:r>
              <a:rPr lang="en-US" dirty="0"/>
              <a:t> </a:t>
            </a:r>
            <a:r>
              <a:rPr lang="en-US" dirty="0" err="1"/>
              <a:t>maka</a:t>
            </a:r>
            <a:r>
              <a:rPr lang="en-US" dirty="0"/>
              <a:t> </a:t>
            </a:r>
            <a:r>
              <a:rPr lang="en-US" dirty="0" err="1"/>
              <a:t>mumcul</a:t>
            </a:r>
            <a:r>
              <a:rPr lang="en-US" dirty="0"/>
              <a:t> pop up </a:t>
            </a:r>
            <a:r>
              <a:rPr lang="en-US" dirty="0" err="1"/>
              <a:t>pemberitahuan</a:t>
            </a:r>
            <a:r>
              <a:rPr lang="en-US" dirty="0"/>
              <a:t> </a:t>
            </a:r>
            <a:r>
              <a:rPr lang="en-US" dirty="0" err="1"/>
              <a:t>hadiah</a:t>
            </a:r>
            <a:r>
              <a:rPr lang="en-US" dirty="0"/>
              <a:t> yang </a:t>
            </a:r>
            <a:r>
              <a:rPr lang="en-US" dirty="0" err="1"/>
              <a:t>dimenangkan</a:t>
            </a:r>
            <a:r>
              <a:rPr lang="en-US" dirty="0"/>
              <a:t> dan </a:t>
            </a:r>
            <a:r>
              <a:rPr lang="en-US" dirty="0" err="1"/>
              <a:t>mekanisme</a:t>
            </a:r>
            <a:r>
              <a:rPr lang="en-US" dirty="0"/>
              <a:t> </a:t>
            </a:r>
            <a:r>
              <a:rPr lang="en-US" dirty="0" err="1"/>
              <a:t>pemberian</a:t>
            </a:r>
            <a:r>
              <a:rPr lang="en-US" dirty="0"/>
              <a:t> </a:t>
            </a:r>
            <a:r>
              <a:rPr lang="en-US" dirty="0" err="1"/>
              <a:t>hadiah</a:t>
            </a:r>
            <a:r>
              <a:rPr lang="en-US" dirty="0"/>
              <a:t>.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31EEE71-6933-6CE5-4806-0FD32C923EA3}"/>
              </a:ext>
            </a:extLst>
          </p:cNvPr>
          <p:cNvSpPr/>
          <p:nvPr/>
        </p:nvSpPr>
        <p:spPr>
          <a:xfrm>
            <a:off x="923365" y="2160494"/>
            <a:ext cx="2976282" cy="158675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/>
          </a:p>
          <a:p>
            <a:pPr algn="ctr"/>
            <a:endParaRPr lang="en-US" sz="1600" dirty="0"/>
          </a:p>
          <a:p>
            <a:pPr algn="ctr"/>
            <a:r>
              <a:rPr lang="en-US" sz="1400" dirty="0" err="1"/>
              <a:t>Selamat</a:t>
            </a:r>
            <a:r>
              <a:rPr lang="en-US" sz="1400" dirty="0"/>
              <a:t> </a:t>
            </a:r>
            <a:r>
              <a:rPr lang="en-US" sz="1400" dirty="0" err="1"/>
              <a:t>anda</a:t>
            </a:r>
            <a:r>
              <a:rPr lang="en-US" sz="1400" dirty="0"/>
              <a:t> </a:t>
            </a:r>
            <a:r>
              <a:rPr lang="en-US" sz="1400" dirty="0" err="1"/>
              <a:t>mendapatkan</a:t>
            </a:r>
            <a:r>
              <a:rPr lang="en-US" sz="1400" dirty="0"/>
              <a:t> </a:t>
            </a:r>
            <a:r>
              <a:rPr lang="en-US" sz="1400" dirty="0" err="1"/>
              <a:t>Kuota</a:t>
            </a:r>
            <a:r>
              <a:rPr lang="en-US" sz="1400" dirty="0"/>
              <a:t> 10 GB!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 err="1"/>
              <a:t>Kuota</a:t>
            </a:r>
            <a:r>
              <a:rPr lang="en-US" sz="1400" dirty="0"/>
              <a:t> </a:t>
            </a:r>
            <a:r>
              <a:rPr lang="en-US" sz="1400" dirty="0" err="1"/>
              <a:t>Langsung</a:t>
            </a:r>
            <a:r>
              <a:rPr lang="en-US" sz="1400" dirty="0"/>
              <a:t> </a:t>
            </a:r>
            <a:r>
              <a:rPr lang="en-US" sz="1400" dirty="0" err="1"/>
              <a:t>dikirim</a:t>
            </a:r>
            <a:r>
              <a:rPr lang="en-US" sz="1400" dirty="0"/>
              <a:t> </a:t>
            </a:r>
            <a:r>
              <a:rPr lang="en-US" sz="1400" dirty="0" err="1"/>
              <a:t>ke</a:t>
            </a:r>
            <a:r>
              <a:rPr lang="en-US" sz="1400" dirty="0"/>
              <a:t> </a:t>
            </a:r>
            <a:r>
              <a:rPr lang="en-US" sz="1400" dirty="0" err="1"/>
              <a:t>Nomer</a:t>
            </a:r>
            <a:r>
              <a:rPr lang="en-US" sz="1400" dirty="0"/>
              <a:t> </a:t>
            </a:r>
            <a:r>
              <a:rPr lang="en-US" sz="1400" dirty="0" err="1"/>
              <a:t>kamu</a:t>
            </a:r>
            <a:r>
              <a:rPr lang="en-US" sz="1400" dirty="0"/>
              <a:t> maximal 2x24 Jam</a:t>
            </a:r>
          </a:p>
          <a:p>
            <a:pPr algn="ctr"/>
            <a:endParaRPr lang="en-US" sz="2000" dirty="0"/>
          </a:p>
          <a:p>
            <a:pPr algn="ctr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489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FAB3178-ECD1-75FB-B5CB-3AC0659AB7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990" y="1125053"/>
            <a:ext cx="3159994" cy="33247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D8F70D-8F19-DED5-39FB-50EC266386FA}"/>
              </a:ext>
            </a:extLst>
          </p:cNvPr>
          <p:cNvSpPr txBox="1"/>
          <p:nvPr/>
        </p:nvSpPr>
        <p:spPr>
          <a:xfrm>
            <a:off x="761999" y="663388"/>
            <a:ext cx="20708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User:</a:t>
            </a:r>
          </a:p>
          <a:p>
            <a:r>
              <a:rPr lang="en-US" sz="1200" dirty="0"/>
              <a:t>08521900XXXX</a:t>
            </a:r>
            <a:endParaRPr lang="en-ID" sz="120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8DF5A57-7036-FB7D-EB5C-194A250DD428}"/>
              </a:ext>
            </a:extLst>
          </p:cNvPr>
          <p:cNvSpPr/>
          <p:nvPr/>
        </p:nvSpPr>
        <p:spPr>
          <a:xfrm>
            <a:off x="1922928" y="4565790"/>
            <a:ext cx="986118" cy="475130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Putar</a:t>
            </a:r>
            <a:endParaRPr lang="en-ID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C6571C-0522-892A-896C-C0EAB6365194}"/>
              </a:ext>
            </a:extLst>
          </p:cNvPr>
          <p:cNvSpPr txBox="1"/>
          <p:nvPr/>
        </p:nvSpPr>
        <p:spPr>
          <a:xfrm>
            <a:off x="6194612" y="986118"/>
            <a:ext cx="2895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Jika user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berhasil</a:t>
            </a:r>
            <a:r>
              <a:rPr lang="en-US" dirty="0"/>
              <a:t> </a:t>
            </a:r>
            <a:r>
              <a:rPr lang="en-US" dirty="0" err="1"/>
              <a:t>mendapatkan</a:t>
            </a:r>
            <a:r>
              <a:rPr lang="en-US" dirty="0"/>
              <a:t> </a:t>
            </a:r>
            <a:r>
              <a:rPr lang="en-US" dirty="0" err="1"/>
              <a:t>hadiah</a:t>
            </a:r>
            <a:r>
              <a:rPr lang="en-US" dirty="0"/>
              <a:t> </a:t>
            </a:r>
            <a:r>
              <a:rPr lang="en-US" dirty="0" err="1"/>
              <a:t>maka</a:t>
            </a:r>
            <a:r>
              <a:rPr lang="en-US" dirty="0"/>
              <a:t> </a:t>
            </a:r>
            <a:r>
              <a:rPr lang="en-US" dirty="0" err="1"/>
              <a:t>mumcul</a:t>
            </a:r>
            <a:r>
              <a:rPr lang="en-US" dirty="0"/>
              <a:t> pop up </a:t>
            </a:r>
            <a:r>
              <a:rPr lang="en-US" dirty="0" err="1"/>
              <a:t>pemberitahuan</a:t>
            </a:r>
            <a:r>
              <a:rPr lang="en-US" dirty="0"/>
              <a:t> </a:t>
            </a:r>
            <a:r>
              <a:rPr lang="en-US" dirty="0" err="1"/>
              <a:t>belum</a:t>
            </a:r>
            <a:r>
              <a:rPr lang="en-US" dirty="0"/>
              <a:t> </a:t>
            </a:r>
            <a:r>
              <a:rPr lang="en-US" dirty="0" err="1"/>
              <a:t>beruntung</a:t>
            </a:r>
            <a:r>
              <a:rPr lang="en-US" dirty="0"/>
              <a:t> dan </a:t>
            </a:r>
            <a:r>
              <a:rPr lang="en-US" dirty="0" err="1"/>
              <a:t>tombol</a:t>
            </a:r>
            <a:r>
              <a:rPr lang="en-US" dirty="0"/>
              <a:t> </a:t>
            </a:r>
            <a:r>
              <a:rPr lang="en-US" dirty="0" err="1"/>
              <a:t>tutup</a:t>
            </a:r>
            <a:r>
              <a:rPr lang="en-US" dirty="0"/>
              <a:t> </a:t>
            </a:r>
            <a:r>
              <a:rPr lang="en-US" dirty="0" err="1"/>
              <a:t>halaman</a:t>
            </a:r>
            <a:r>
              <a:rPr lang="en-US" dirty="0"/>
              <a:t>.</a:t>
            </a:r>
          </a:p>
          <a:p>
            <a:pPr marL="342900" indent="-342900">
              <a:buAutoNum type="arabicPeriod"/>
            </a:pPr>
            <a:r>
              <a:rPr lang="en-US" dirty="0"/>
              <a:t>User </a:t>
            </a:r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tombol</a:t>
            </a:r>
            <a:r>
              <a:rPr lang="en-US" dirty="0"/>
              <a:t> </a:t>
            </a:r>
            <a:r>
              <a:rPr lang="en-US" dirty="0" err="1"/>
              <a:t>tutup</a:t>
            </a:r>
            <a:r>
              <a:rPr lang="en-US" dirty="0"/>
              <a:t> </a:t>
            </a:r>
            <a:r>
              <a:rPr lang="en-US" dirty="0" err="1"/>
              <a:t>maka</a:t>
            </a:r>
            <a:r>
              <a:rPr lang="en-US" dirty="0"/>
              <a:t> </a:t>
            </a:r>
            <a:r>
              <a:rPr lang="en-US" dirty="0" err="1"/>
              <a:t>halaman</a:t>
            </a:r>
            <a:r>
              <a:rPr lang="en-US" dirty="0"/>
              <a:t> browser </a:t>
            </a:r>
            <a:r>
              <a:rPr lang="en-US" dirty="0" err="1"/>
              <a:t>menutup</a:t>
            </a:r>
            <a:r>
              <a:rPr lang="en-US" dirty="0"/>
              <a:t>.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31EEE71-6933-6CE5-4806-0FD32C923EA3}"/>
              </a:ext>
            </a:extLst>
          </p:cNvPr>
          <p:cNvSpPr/>
          <p:nvPr/>
        </p:nvSpPr>
        <p:spPr>
          <a:xfrm>
            <a:off x="923365" y="2160494"/>
            <a:ext cx="2976282" cy="158675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/>
          </a:p>
          <a:p>
            <a:pPr algn="ctr"/>
            <a:endParaRPr lang="en-US" sz="1600" dirty="0"/>
          </a:p>
          <a:p>
            <a:pPr algn="ctr"/>
            <a:endParaRPr lang="en-US" sz="1400" dirty="0"/>
          </a:p>
          <a:p>
            <a:pPr algn="ctr"/>
            <a:endParaRPr lang="en-US" sz="1400" dirty="0"/>
          </a:p>
          <a:p>
            <a:pPr algn="ctr"/>
            <a:r>
              <a:rPr lang="en-US" sz="1400" dirty="0" err="1"/>
              <a:t>Maaf</a:t>
            </a:r>
            <a:r>
              <a:rPr lang="en-US" sz="1400" dirty="0"/>
              <a:t> </a:t>
            </a:r>
            <a:r>
              <a:rPr lang="en-US" sz="1400" dirty="0" err="1"/>
              <a:t>anda</a:t>
            </a:r>
            <a:r>
              <a:rPr lang="en-US" sz="1400" dirty="0"/>
              <a:t> </a:t>
            </a:r>
            <a:r>
              <a:rPr lang="en-US" sz="1400" dirty="0" err="1"/>
              <a:t>belum</a:t>
            </a:r>
            <a:r>
              <a:rPr lang="en-US" sz="1400" dirty="0"/>
              <a:t> </a:t>
            </a:r>
            <a:r>
              <a:rPr lang="en-US" sz="1400" dirty="0" err="1"/>
              <a:t>beruntung</a:t>
            </a:r>
            <a:r>
              <a:rPr lang="en-US" sz="1400" dirty="0"/>
              <a:t>!</a:t>
            </a:r>
          </a:p>
          <a:p>
            <a:pPr algn="ctr"/>
            <a:endParaRPr lang="en-US" sz="1400" dirty="0"/>
          </a:p>
          <a:p>
            <a:pPr algn="ctr"/>
            <a:endParaRPr lang="en-US" sz="2000" dirty="0"/>
          </a:p>
          <a:p>
            <a:pPr algn="ctr"/>
            <a:endParaRPr lang="en-ID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990BFC2-D805-9AC9-2F5B-3FE7634BA7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612" y="2245604"/>
            <a:ext cx="642929" cy="632068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6D8E77B-0974-EEDA-41F0-FDC83B5BFDED}"/>
              </a:ext>
            </a:extLst>
          </p:cNvPr>
          <p:cNvSpPr/>
          <p:nvPr/>
        </p:nvSpPr>
        <p:spPr>
          <a:xfrm>
            <a:off x="1443318" y="3267635"/>
            <a:ext cx="1936376" cy="3227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/>
              <a:t>Tutup</a:t>
            </a:r>
            <a:endParaRPr lang="en-ID" sz="1100" dirty="0"/>
          </a:p>
        </p:txBody>
      </p:sp>
    </p:spTree>
    <p:extLst>
      <p:ext uri="{BB962C8B-B14F-4D97-AF65-F5344CB8AC3E}">
        <p14:creationId xmlns:p14="http://schemas.microsoft.com/office/powerpoint/2010/main" val="37182946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320</Words>
  <Application>Microsoft Office PowerPoint</Application>
  <PresentationFormat>Widescreen</PresentationFormat>
  <Paragraphs>68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Eko Setiyo</dc:creator>
  <cp:lastModifiedBy>Eko Setiyo</cp:lastModifiedBy>
  <cp:revision>7</cp:revision>
  <dcterms:created xsi:type="dcterms:W3CDTF">2023-02-17T08:35:46Z</dcterms:created>
  <dcterms:modified xsi:type="dcterms:W3CDTF">2023-02-17T09:19:14Z</dcterms:modified>
</cp:coreProperties>
</file>